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3180" y="66"/>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28/06/2024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28/06/2024</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600438"/>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en-US" sz="1200" b="1" dirty="0">
                <a:solidFill>
                  <a:srgbClr val="002060"/>
                </a:solidFill>
                <a:latin typeface="Verdana" pitchFamily="34" charset="0"/>
                <a:ea typeface="Verdana" pitchFamily="34" charset="0"/>
                <a:cs typeface="Verdana" pitchFamily="34" charset="0"/>
              </a:rPr>
              <a:t>TECHNOROI SA  </a:t>
            </a:r>
            <a:r>
              <a:rPr lang="en-US" sz="1200" dirty="0">
                <a:solidFill>
                  <a:srgbClr val="002060"/>
                </a:solidFill>
                <a:latin typeface="Verdana" pitchFamily="34" charset="0"/>
                <a:ea typeface="Verdana" pitchFamily="34" charset="0"/>
                <a:cs typeface="Verdana" pitchFamily="34" charset="0"/>
              </a:rPr>
              <a:t>based in </a:t>
            </a:r>
            <a:r>
              <a:rPr lang="en-US" sz="1200" b="1" dirty="0">
                <a:solidFill>
                  <a:srgbClr val="002060"/>
                </a:solidFill>
                <a:latin typeface="Verdana" pitchFamily="34" charset="0"/>
                <a:ea typeface="Verdana" pitchFamily="34" charset="0"/>
                <a:cs typeface="Verdana" pitchFamily="34" charset="0"/>
              </a:rPr>
              <a:t>ATTIKI</a:t>
            </a:r>
            <a:r>
              <a:rPr lang="en-US" sz="1200" dirty="0">
                <a:solidFill>
                  <a:srgbClr val="002060"/>
                </a:solidFill>
                <a:latin typeface="Verdana" pitchFamily="34" charset="0"/>
                <a:ea typeface="Verdana" pitchFamily="34" charset="0"/>
                <a:cs typeface="Verdana" pitchFamily="34" charset="0"/>
              </a:rPr>
              <a:t>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a:t>
            </a:r>
            <a:r>
              <a:rPr lang="el-GR" sz="1200" b="1" dirty="0">
                <a:solidFill>
                  <a:schemeClr val="tx2">
                    <a:lumMod val="75000"/>
                  </a:schemeClr>
                </a:solidFill>
                <a:effectLst/>
                <a:latin typeface="Verdana" panose="020B0604030504040204" pitchFamily="34" charset="0"/>
                <a:ea typeface="Verdana" panose="020B0604030504040204" pitchFamily="34" charset="0"/>
                <a:cs typeface="Aptos" panose="020B0004020202020204" pitchFamily="34" charset="0"/>
              </a:rPr>
              <a:t> 124.056,36</a:t>
            </a:r>
            <a:r>
              <a:rPr lang="en-US" sz="1200" dirty="0">
                <a:solidFill>
                  <a:srgbClr val="002060"/>
                </a:solidFill>
                <a:latin typeface="Verdana" pitchFamily="34" charset="0"/>
                <a:ea typeface="Verdana" pitchFamily="34" charset="0"/>
                <a:cs typeface="Verdana" pitchFamily="34" charset="0"/>
              </a:rPr>
              <a:t> € out of which </a:t>
            </a:r>
            <a:r>
              <a:rPr lang="el-GR" sz="1400" b="1" dirty="0">
                <a:solidFill>
                  <a:schemeClr val="tx2">
                    <a:lumMod val="75000"/>
                  </a:schemeClr>
                </a:solidFill>
                <a:effectLst/>
                <a:latin typeface="Aptos" panose="020B0004020202020204" pitchFamily="34" charset="0"/>
                <a:ea typeface="Aptos" panose="020B0004020202020204" pitchFamily="34" charset="0"/>
                <a:cs typeface="Aptos" panose="020B0004020202020204" pitchFamily="34" charset="0"/>
              </a:rPr>
              <a:t>61.860,62</a:t>
            </a:r>
            <a:r>
              <a:rPr lang="en-US" sz="1200" b="1" dirty="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  is public expenditure.  The Action is co-financed by Greece and the European Union - European Regional Development Fund.</a:t>
            </a:r>
          </a:p>
        </p:txBody>
      </p:sp>
      <p:sp>
        <p:nvSpPr>
          <p:cNvPr id="6" name="5 - TextBox"/>
          <p:cNvSpPr txBox="1"/>
          <p:nvPr/>
        </p:nvSpPr>
        <p:spPr>
          <a:xfrm>
            <a:off x="810196" y="6337126"/>
            <a:ext cx="9217024" cy="6001643"/>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Quality system, Standardization, Certifications </a:t>
            </a:r>
            <a:r>
              <a:rPr lang="en-US" sz="1200" dirty="0" err="1">
                <a:solidFill>
                  <a:srgbClr val="002060"/>
                </a:solidFill>
                <a:latin typeface="Verdana" pitchFamily="34" charset="0"/>
                <a:ea typeface="Verdana" pitchFamily="34" charset="0"/>
                <a:cs typeface="Verdana" pitchFamily="34" charset="0"/>
              </a:rPr>
              <a:t>etc</a:t>
            </a:r>
            <a:r>
              <a:rPr lang="en-US" sz="1200" dirty="0">
                <a:solidFill>
                  <a:srgbClr val="002060"/>
                </a:solidFill>
                <a:latin typeface="Verdana" pitchFamily="34" charset="0"/>
                <a:ea typeface="Verdana" pitchFamily="34" charset="0"/>
                <a:cs typeface="Verdana" pitchFamily="34" charset="0"/>
              </a:rPr>
              <a:t> (up to 100% of the total budget)</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Packaging &amp; Branding</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234</Words>
  <Application>Microsoft Office PowerPoint</Application>
  <PresentationFormat>Προσαρμογή</PresentationFormat>
  <Paragraphs>24</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Aptos</vt: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Info Technoroi SA</cp:lastModifiedBy>
  <cp:revision>53</cp:revision>
  <dcterms:created xsi:type="dcterms:W3CDTF">2018-02-13T12:16:57Z</dcterms:created>
  <dcterms:modified xsi:type="dcterms:W3CDTF">2024-06-28T07:03:55Z</dcterms:modified>
</cp:coreProperties>
</file>